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從蒲公英種子頭上飛走的種子">
            <a:extLst>
              <a:ext uri="{FF2B5EF4-FFF2-40B4-BE49-F238E27FC236}">
                <a16:creationId xmlns:a16="http://schemas.microsoft.com/office/drawing/2014/main" id="{49722B36-ECCC-B74F-B68F-A87A938232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758"/>
            <a:ext cx="6858000" cy="4876242"/>
          </a:xfrm>
          <a:prstGeom prst="rect">
            <a:avLst/>
          </a:prstGeom>
        </p:spPr>
      </p:pic>
      <p:pic>
        <p:nvPicPr>
          <p:cNvPr id="10" name="圖片 9" descr="夜晚彩色散景抽象影像">
            <a:extLst>
              <a:ext uri="{FF2B5EF4-FFF2-40B4-BE49-F238E27FC236}">
                <a16:creationId xmlns:a16="http://schemas.microsoft.com/office/drawing/2014/main" id="{2ED22973-89B3-8018-BED0-3ABE8A083C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242"/>
            <a:ext cx="6858000" cy="456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135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28453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52592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  <p:pic>
        <p:nvPicPr>
          <p:cNvPr id="8" name="圖片 7" descr="從蒲公英種子頭上飛走的種子">
            <a:extLst>
              <a:ext uri="{FF2B5EF4-FFF2-40B4-BE49-F238E27FC236}">
                <a16:creationId xmlns:a16="http://schemas.microsoft.com/office/drawing/2014/main" id="{49722B36-ECCC-B74F-B68F-A87A938232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758"/>
            <a:ext cx="6858000" cy="4876242"/>
          </a:xfrm>
          <a:prstGeom prst="rect">
            <a:avLst/>
          </a:prstGeom>
        </p:spPr>
      </p:pic>
      <p:pic>
        <p:nvPicPr>
          <p:cNvPr id="10" name="圖片 9" descr="夜晚彩色散景抽象影像">
            <a:extLst>
              <a:ext uri="{FF2B5EF4-FFF2-40B4-BE49-F238E27FC236}">
                <a16:creationId xmlns:a16="http://schemas.microsoft.com/office/drawing/2014/main" id="{2ED22973-89B3-8018-BED0-3ABE8A083C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242"/>
            <a:ext cx="6858000" cy="4564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976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618188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47070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58656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05807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98268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21349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2838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6666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46718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151987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8697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3589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5061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3443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2624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7708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3542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9888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581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2A07B-2A65-419F-9662-CC0A7608A87A}" type="datetimeFigureOut">
              <a:rPr lang="zh-HK" altLang="en-US" smtClean="0"/>
              <a:t>31/3/2025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07284-A92F-40EE-8D07-14D6A72D5A1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8864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03AACC66-0875-F406-F30D-1AFFBDFA4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485900"/>
            <a:ext cx="5829300" cy="1355271"/>
          </a:xfrm>
          <a:solidFill>
            <a:srgbClr val="0070C0"/>
          </a:solidFill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澳門婦產科學會</a:t>
            </a:r>
            <a:br>
              <a:rPr lang="en-US" altLang="zh-TW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第十三屆理監事會第一次全體會員大會</a:t>
            </a:r>
            <a:br>
              <a:rPr lang="en-US" altLang="zh-TW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暨學術年會</a:t>
            </a:r>
            <a:endParaRPr lang="zh-HK" altLang="en-US" sz="28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A2050F51-C609-41B4-FC3C-C0117D315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4238230"/>
            <a:ext cx="5829299" cy="758365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大會議程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第一部份： 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9:00 – 10:00</a:t>
            </a: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            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澳門婦產科學會全體會員大會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-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討論學會會會章修章事宜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第二部份：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10:00 – 13:00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學術年會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題目一：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10:00 – 10:50</a:t>
            </a: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            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婦科診療新進展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Coffee Break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： 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10:50 – 11:20</a:t>
            </a: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題目二：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11:20 – 11:50</a:t>
            </a: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	  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營養健康專題講座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題目三：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11:50 – 12:40</a:t>
            </a: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	  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產科診療新進展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Q &amp; A	   </a:t>
            </a:r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討論環節 </a:t>
            </a:r>
            <a:r>
              <a:rPr lang="en-US" altLang="zh-TW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12:40 – 13:00</a:t>
            </a:r>
          </a:p>
          <a:p>
            <a:pPr algn="l"/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r>
              <a:rPr lang="zh-TW" altLang="en-US" sz="1600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大會結束</a:t>
            </a:r>
            <a:endParaRPr lang="en-US" altLang="zh-TW" sz="1600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pPr algn="l"/>
            <a:endParaRPr lang="en-US" altLang="zh-TW" dirty="0"/>
          </a:p>
          <a:p>
            <a:endParaRPr lang="zh-HK" altLang="en-US" dirty="0"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2F559030-A994-F57C-D35E-E5DCD52070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553" y="155802"/>
            <a:ext cx="1327426" cy="1183141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0BBE703F-24CF-F53E-E2BC-CE3BF84B6DBD}"/>
              </a:ext>
            </a:extLst>
          </p:cNvPr>
          <p:cNvSpPr txBox="1"/>
          <p:nvPr/>
        </p:nvSpPr>
        <p:spPr>
          <a:xfrm>
            <a:off x="514350" y="2988128"/>
            <a:ext cx="5829299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會議日期：</a:t>
            </a:r>
            <a:r>
              <a:rPr lang="en-US" altLang="zh-TW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2025.05.18</a:t>
            </a:r>
            <a:endParaRPr lang="en-US" altLang="zh-TW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時間：</a:t>
            </a:r>
            <a:r>
              <a:rPr lang="en-US" altLang="zh-TW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9:00-13:00H</a:t>
            </a:r>
          </a:p>
          <a:p>
            <a:r>
              <a:rPr lang="zh-TW" altLang="en-US" dirty="0">
                <a:latin typeface="微軟正黑體 Light" panose="020B0304030504040204" pitchFamily="34" charset="-120"/>
                <a:ea typeface="微軟正黑體 Light" panose="020B0304030504040204" pitchFamily="34" charset="-120"/>
              </a:rPr>
              <a:t>地點：澳門皇都酒店</a:t>
            </a:r>
            <a:endParaRPr lang="zh-HK" altLang="en-US" dirty="0">
              <a:latin typeface="微軟正黑體 Light" panose="020B0304030504040204" pitchFamily="34" charset="-120"/>
              <a:ea typeface="微軟正黑體 Light" panose="020B03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296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110</Words>
  <Application>Microsoft Office PowerPoint</Application>
  <PresentationFormat>寬螢幕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微軟正黑體 Light</vt:lpstr>
      <vt:lpstr>Arial</vt:lpstr>
      <vt:lpstr>Calibri</vt:lpstr>
      <vt:lpstr>Calibri Light</vt:lpstr>
      <vt:lpstr>Office 佈景主題</vt:lpstr>
      <vt:lpstr>1_Office 佈景主題</vt:lpstr>
      <vt:lpstr>澳門婦產科學會 第十三屆理監事會第一次全體會員大會 暨學術年會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joy user</dc:creator>
  <cp:lastModifiedBy>joy user</cp:lastModifiedBy>
  <cp:revision>13</cp:revision>
  <dcterms:created xsi:type="dcterms:W3CDTF">2025-03-07T04:28:50Z</dcterms:created>
  <dcterms:modified xsi:type="dcterms:W3CDTF">2025-03-31T06:19:49Z</dcterms:modified>
</cp:coreProperties>
</file>